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9C90E784-DB22-4F5D-8414-652A8202C834}">
          <p14:sldIdLst>
            <p14:sldId id="256"/>
            <p14:sldId id="257"/>
            <p14:sldId id="258"/>
            <p14:sldId id="259"/>
            <p14:sldId id="260"/>
            <p14:sldId id="261"/>
            <p14:sldId id="262"/>
            <p14:sldId id="263"/>
            <p14:sldId id="264"/>
          </p14:sldIdLst>
        </p14:section>
        <p14:section name="Untitled Section" id="{498DF204-E8D2-484C-8798-F47286519794}">
          <p14:sldIdLst>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60"/>
  </p:normalViewPr>
  <p:slideViewPr>
    <p:cSldViewPr snapToGrid="0">
      <p:cViewPr varScale="1">
        <p:scale>
          <a:sx n="66" d="100"/>
          <a:sy n="66" d="100"/>
        </p:scale>
        <p:origin x="12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E1DB84C-5AC8-4E8E-91BF-A61F2B985840}" type="datetimeFigureOut">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AC590-02B0-4B45-A6E9-721184150356}" type="slidenum">
              <a:rPr lang="en-US" smtClean="0"/>
              <a:t>‹#›</a:t>
            </a:fld>
            <a:endParaRPr lang="en-US"/>
          </a:p>
        </p:txBody>
      </p:sp>
    </p:spTree>
    <p:extLst>
      <p:ext uri="{BB962C8B-B14F-4D97-AF65-F5344CB8AC3E}">
        <p14:creationId xmlns:p14="http://schemas.microsoft.com/office/powerpoint/2010/main" val="4282250612"/>
      </p:ext>
    </p:extLst>
  </p:cSld>
  <p:clrMapOvr>
    <a:masterClrMapping/>
  </p:clrMapOvr>
  <mc:AlternateContent xmlns:mc="http://schemas.openxmlformats.org/markup-compatibility/2006">
    <mc:Choice xmlns:p14="http://schemas.microsoft.com/office/powerpoint/2010/main" Requires="p14">
      <p:transition spd="slow" p14:dur="3400" advTm="6047">
        <p14:reveal/>
      </p:transition>
    </mc:Choice>
    <mc:Fallback>
      <p:transition spd="slow" advTm="6047">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1DB84C-5AC8-4E8E-91BF-A61F2B985840}" type="datetimeFigureOut">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AC590-02B0-4B45-A6E9-721184150356}" type="slidenum">
              <a:rPr lang="en-US" smtClean="0"/>
              <a:t>‹#›</a:t>
            </a:fld>
            <a:endParaRPr lang="en-US"/>
          </a:p>
        </p:txBody>
      </p:sp>
    </p:spTree>
    <p:extLst>
      <p:ext uri="{BB962C8B-B14F-4D97-AF65-F5344CB8AC3E}">
        <p14:creationId xmlns:p14="http://schemas.microsoft.com/office/powerpoint/2010/main" val="4242760637"/>
      </p:ext>
    </p:extLst>
  </p:cSld>
  <p:clrMapOvr>
    <a:masterClrMapping/>
  </p:clrMapOvr>
  <mc:AlternateContent xmlns:mc="http://schemas.openxmlformats.org/markup-compatibility/2006">
    <mc:Choice xmlns:p14="http://schemas.microsoft.com/office/powerpoint/2010/main" Requires="p14">
      <p:transition spd="slow" p14:dur="3400" advTm="6047">
        <p14:reveal/>
      </p:transition>
    </mc:Choice>
    <mc:Fallback>
      <p:transition spd="slow" advTm="6047">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1DB84C-5AC8-4E8E-91BF-A61F2B985840}" type="datetimeFigureOut">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AC590-02B0-4B45-A6E9-721184150356}" type="slidenum">
              <a:rPr lang="en-US" smtClean="0"/>
              <a:t>‹#›</a:t>
            </a:fld>
            <a:endParaRPr lang="en-US"/>
          </a:p>
        </p:txBody>
      </p:sp>
    </p:spTree>
    <p:extLst>
      <p:ext uri="{BB962C8B-B14F-4D97-AF65-F5344CB8AC3E}">
        <p14:creationId xmlns:p14="http://schemas.microsoft.com/office/powerpoint/2010/main" val="2329315899"/>
      </p:ext>
    </p:extLst>
  </p:cSld>
  <p:clrMapOvr>
    <a:masterClrMapping/>
  </p:clrMapOvr>
  <mc:AlternateContent xmlns:mc="http://schemas.openxmlformats.org/markup-compatibility/2006">
    <mc:Choice xmlns:p14="http://schemas.microsoft.com/office/powerpoint/2010/main" Requires="p14">
      <p:transition spd="slow" p14:dur="3400" advTm="6047">
        <p14:reveal/>
      </p:transition>
    </mc:Choice>
    <mc:Fallback>
      <p:transition spd="slow" advTm="6047">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1DB84C-5AC8-4E8E-91BF-A61F2B985840}" type="datetimeFigureOut">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AC590-02B0-4B45-A6E9-721184150356}" type="slidenum">
              <a:rPr lang="en-US" smtClean="0"/>
              <a:t>‹#›</a:t>
            </a:fld>
            <a:endParaRPr lang="en-US"/>
          </a:p>
        </p:txBody>
      </p:sp>
    </p:spTree>
    <p:extLst>
      <p:ext uri="{BB962C8B-B14F-4D97-AF65-F5344CB8AC3E}">
        <p14:creationId xmlns:p14="http://schemas.microsoft.com/office/powerpoint/2010/main" val="1400644902"/>
      </p:ext>
    </p:extLst>
  </p:cSld>
  <p:clrMapOvr>
    <a:masterClrMapping/>
  </p:clrMapOvr>
  <mc:AlternateContent xmlns:mc="http://schemas.openxmlformats.org/markup-compatibility/2006">
    <mc:Choice xmlns:p14="http://schemas.microsoft.com/office/powerpoint/2010/main" Requires="p14">
      <p:transition spd="slow" p14:dur="3400" advTm="6047">
        <p14:reveal/>
      </p:transition>
    </mc:Choice>
    <mc:Fallback>
      <p:transition spd="slow" advTm="6047">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E1DB84C-5AC8-4E8E-91BF-A61F2B985840}" type="datetimeFigureOut">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AC590-02B0-4B45-A6E9-721184150356}" type="slidenum">
              <a:rPr lang="en-US" smtClean="0"/>
              <a:t>‹#›</a:t>
            </a:fld>
            <a:endParaRPr lang="en-US"/>
          </a:p>
        </p:txBody>
      </p:sp>
    </p:spTree>
    <p:extLst>
      <p:ext uri="{BB962C8B-B14F-4D97-AF65-F5344CB8AC3E}">
        <p14:creationId xmlns:p14="http://schemas.microsoft.com/office/powerpoint/2010/main" val="3556897619"/>
      </p:ext>
    </p:extLst>
  </p:cSld>
  <p:clrMapOvr>
    <a:masterClrMapping/>
  </p:clrMapOvr>
  <mc:AlternateContent xmlns:mc="http://schemas.openxmlformats.org/markup-compatibility/2006">
    <mc:Choice xmlns:p14="http://schemas.microsoft.com/office/powerpoint/2010/main" Requires="p14">
      <p:transition spd="slow" p14:dur="3400" advTm="6047">
        <p14:reveal/>
      </p:transition>
    </mc:Choice>
    <mc:Fallback>
      <p:transition spd="slow" advTm="6047">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E1DB84C-5AC8-4E8E-91BF-A61F2B985840}" type="datetimeFigureOut">
              <a:rPr lang="en-US" smtClean="0"/>
              <a:t>9/18/2017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AC590-02B0-4B45-A6E9-721184150356}" type="slidenum">
              <a:rPr lang="en-US" smtClean="0"/>
              <a:t>‹#›</a:t>
            </a:fld>
            <a:endParaRPr lang="en-US"/>
          </a:p>
        </p:txBody>
      </p:sp>
    </p:spTree>
    <p:extLst>
      <p:ext uri="{BB962C8B-B14F-4D97-AF65-F5344CB8AC3E}">
        <p14:creationId xmlns:p14="http://schemas.microsoft.com/office/powerpoint/2010/main" val="3044085074"/>
      </p:ext>
    </p:extLst>
  </p:cSld>
  <p:clrMapOvr>
    <a:masterClrMapping/>
  </p:clrMapOvr>
  <mc:AlternateContent xmlns:mc="http://schemas.openxmlformats.org/markup-compatibility/2006">
    <mc:Choice xmlns:p14="http://schemas.microsoft.com/office/powerpoint/2010/main" Requires="p14">
      <p:transition spd="slow" p14:dur="3400" advTm="6047">
        <p14:reveal/>
      </p:transition>
    </mc:Choice>
    <mc:Fallback>
      <p:transition spd="slow" advTm="6047">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E1DB84C-5AC8-4E8E-91BF-A61F2B985840}" type="datetimeFigureOut">
              <a:rPr lang="en-US" smtClean="0"/>
              <a:t>9/18/2017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BAC590-02B0-4B45-A6E9-721184150356}" type="slidenum">
              <a:rPr lang="en-US" smtClean="0"/>
              <a:t>‹#›</a:t>
            </a:fld>
            <a:endParaRPr lang="en-US"/>
          </a:p>
        </p:txBody>
      </p:sp>
    </p:spTree>
    <p:extLst>
      <p:ext uri="{BB962C8B-B14F-4D97-AF65-F5344CB8AC3E}">
        <p14:creationId xmlns:p14="http://schemas.microsoft.com/office/powerpoint/2010/main" val="3879379096"/>
      </p:ext>
    </p:extLst>
  </p:cSld>
  <p:clrMapOvr>
    <a:masterClrMapping/>
  </p:clrMapOvr>
  <mc:AlternateContent xmlns:mc="http://schemas.openxmlformats.org/markup-compatibility/2006">
    <mc:Choice xmlns:p14="http://schemas.microsoft.com/office/powerpoint/2010/main" Requires="p14">
      <p:transition spd="slow" p14:dur="3400" advTm="6047">
        <p14:reveal/>
      </p:transition>
    </mc:Choice>
    <mc:Fallback>
      <p:transition spd="slow" advTm="6047">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E1DB84C-5AC8-4E8E-91BF-A61F2B985840}" type="datetimeFigureOut">
              <a:rPr lang="en-US" smtClean="0"/>
              <a:t>9/18/2017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BAC590-02B0-4B45-A6E9-721184150356}" type="slidenum">
              <a:rPr lang="en-US" smtClean="0"/>
              <a:t>‹#›</a:t>
            </a:fld>
            <a:endParaRPr lang="en-US"/>
          </a:p>
        </p:txBody>
      </p:sp>
    </p:spTree>
    <p:extLst>
      <p:ext uri="{BB962C8B-B14F-4D97-AF65-F5344CB8AC3E}">
        <p14:creationId xmlns:p14="http://schemas.microsoft.com/office/powerpoint/2010/main" val="4048287093"/>
      </p:ext>
    </p:extLst>
  </p:cSld>
  <p:clrMapOvr>
    <a:masterClrMapping/>
  </p:clrMapOvr>
  <mc:AlternateContent xmlns:mc="http://schemas.openxmlformats.org/markup-compatibility/2006">
    <mc:Choice xmlns:p14="http://schemas.microsoft.com/office/powerpoint/2010/main" Requires="p14">
      <p:transition spd="slow" p14:dur="3400" advTm="6047">
        <p14:reveal/>
      </p:transition>
    </mc:Choice>
    <mc:Fallback>
      <p:transition spd="slow" advTm="6047">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1DB84C-5AC8-4E8E-91BF-A61F2B985840}" type="datetimeFigureOut">
              <a:rPr lang="en-US" smtClean="0"/>
              <a:t>9/18/2017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BAC590-02B0-4B45-A6E9-721184150356}" type="slidenum">
              <a:rPr lang="en-US" smtClean="0"/>
              <a:t>‹#›</a:t>
            </a:fld>
            <a:endParaRPr lang="en-US"/>
          </a:p>
        </p:txBody>
      </p:sp>
    </p:spTree>
    <p:extLst>
      <p:ext uri="{BB962C8B-B14F-4D97-AF65-F5344CB8AC3E}">
        <p14:creationId xmlns:p14="http://schemas.microsoft.com/office/powerpoint/2010/main" val="1688343060"/>
      </p:ext>
    </p:extLst>
  </p:cSld>
  <p:clrMapOvr>
    <a:masterClrMapping/>
  </p:clrMapOvr>
  <mc:AlternateContent xmlns:mc="http://schemas.openxmlformats.org/markup-compatibility/2006">
    <mc:Choice xmlns:p14="http://schemas.microsoft.com/office/powerpoint/2010/main" Requires="p14">
      <p:transition spd="slow" p14:dur="3400" advTm="6047">
        <p14:reveal/>
      </p:transition>
    </mc:Choice>
    <mc:Fallback>
      <p:transition spd="slow" advTm="6047">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E1DB84C-5AC8-4E8E-91BF-A61F2B985840}" type="datetimeFigureOut">
              <a:rPr lang="en-US" smtClean="0"/>
              <a:t>9/18/2017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AC590-02B0-4B45-A6E9-721184150356}" type="slidenum">
              <a:rPr lang="en-US" smtClean="0"/>
              <a:t>‹#›</a:t>
            </a:fld>
            <a:endParaRPr lang="en-US"/>
          </a:p>
        </p:txBody>
      </p:sp>
    </p:spTree>
    <p:extLst>
      <p:ext uri="{BB962C8B-B14F-4D97-AF65-F5344CB8AC3E}">
        <p14:creationId xmlns:p14="http://schemas.microsoft.com/office/powerpoint/2010/main" val="166296887"/>
      </p:ext>
    </p:extLst>
  </p:cSld>
  <p:clrMapOvr>
    <a:masterClrMapping/>
  </p:clrMapOvr>
  <mc:AlternateContent xmlns:mc="http://schemas.openxmlformats.org/markup-compatibility/2006">
    <mc:Choice xmlns:p14="http://schemas.microsoft.com/office/powerpoint/2010/main" Requires="p14">
      <p:transition spd="slow" p14:dur="3400" advTm="6047">
        <p14:reveal/>
      </p:transition>
    </mc:Choice>
    <mc:Fallback>
      <p:transition spd="slow" advTm="6047">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E1DB84C-5AC8-4E8E-91BF-A61F2B985840}" type="datetimeFigureOut">
              <a:rPr lang="en-US" smtClean="0"/>
              <a:t>9/18/2017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AC590-02B0-4B45-A6E9-721184150356}" type="slidenum">
              <a:rPr lang="en-US" smtClean="0"/>
              <a:t>‹#›</a:t>
            </a:fld>
            <a:endParaRPr lang="en-US"/>
          </a:p>
        </p:txBody>
      </p:sp>
    </p:spTree>
    <p:extLst>
      <p:ext uri="{BB962C8B-B14F-4D97-AF65-F5344CB8AC3E}">
        <p14:creationId xmlns:p14="http://schemas.microsoft.com/office/powerpoint/2010/main" val="1769846695"/>
      </p:ext>
    </p:extLst>
  </p:cSld>
  <p:clrMapOvr>
    <a:masterClrMapping/>
  </p:clrMapOvr>
  <mc:AlternateContent xmlns:mc="http://schemas.openxmlformats.org/markup-compatibility/2006">
    <mc:Choice xmlns:p14="http://schemas.microsoft.com/office/powerpoint/2010/main" Requires="p14">
      <p:transition spd="slow" p14:dur="3400" advTm="6047">
        <p14:reveal/>
      </p:transition>
    </mc:Choice>
    <mc:Fallback>
      <p:transition spd="slow" advTm="6047">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1DB84C-5AC8-4E8E-91BF-A61F2B985840}" type="datetimeFigureOut">
              <a:rPr lang="en-US" smtClean="0"/>
              <a:t>9/18/2017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BAC590-02B0-4B45-A6E9-721184150356}" type="slidenum">
              <a:rPr lang="en-US" smtClean="0"/>
              <a:t>‹#›</a:t>
            </a:fld>
            <a:endParaRPr lang="en-US"/>
          </a:p>
        </p:txBody>
      </p:sp>
    </p:spTree>
    <p:extLst>
      <p:ext uri="{BB962C8B-B14F-4D97-AF65-F5344CB8AC3E}">
        <p14:creationId xmlns:p14="http://schemas.microsoft.com/office/powerpoint/2010/main" val="2964058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3400" advTm="6047">
        <p14:reveal/>
      </p:transition>
    </mc:Choice>
    <mc:Fallback>
      <p:transition spd="slow" advTm="6047">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bustle.com/articles/49509-16-actors-who-are-the-worst-to-work-with-at-least-according-to-all-those-rumors"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bustle.com/articles/38814-sex-in-your-20s-vs-your-30s-7-ways-your-attitude-towards-sex-changes-by-the"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nirothambipillay.com/mentaltoughness/headline-how-to-change-your-attitude-from-negative-to-positive-7-tips"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www.lifehack.org/articles/communication/5-tips-how-change-your-attitude-for-the-better.html"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nirothambipillay.com/mentaltoughness/headline-how-to-change-your-attitude-from-negative-to-positive-7-tips"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www.lifehack.org/articles/communication/5-tips-how-change-your-attitude-for-the-better.html" TargetMode="External"/></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nirothambipillay.com/mentaltoughness/headline-how-to-change-your-attitude-from-negative-to-positive-7-tips" TargetMode="External"/></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www.mindbodygreen.com/0-17106/how-to-change-your-attitude-when-you-cant-change-your-situation.html" TargetMode="External"/></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www.lifehack.org/author/chris-talamba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7371" y="638629"/>
            <a:ext cx="10377715" cy="5428341"/>
          </a:xfrm>
        </p:spPr>
        <p:txBody>
          <a:bodyPr>
            <a:normAutofit/>
          </a:bodyPr>
          <a:lstStyle/>
          <a:p>
            <a:r>
              <a:rPr lang="en-US" sz="8000" b="1" dirty="0">
                <a:solidFill>
                  <a:schemeClr val="accent1">
                    <a:lumMod val="75000"/>
                  </a:schemeClr>
                </a:solidFill>
                <a:latin typeface="Times New Roman" panose="02020603050405020304" pitchFamily="18" charset="0"/>
                <a:cs typeface="Times New Roman" panose="02020603050405020304" pitchFamily="18" charset="0"/>
              </a:rPr>
              <a:t>7 Ways To Fix A Bad Attitude &amp; Feel More Positive</a:t>
            </a:r>
            <a:r>
              <a:rPr lang="en-US" sz="8000" dirty="0">
                <a:solidFill>
                  <a:schemeClr val="accent1">
                    <a:lumMod val="75000"/>
                  </a:schemeClr>
                </a:solidFill>
                <a:latin typeface="Times New Roman" panose="02020603050405020304" pitchFamily="18" charset="0"/>
                <a:cs typeface="Times New Roman" panose="02020603050405020304" pitchFamily="18" charset="0"/>
              </a:rPr>
              <a:t/>
            </a:r>
            <a:br>
              <a:rPr lang="en-US" sz="8000" dirty="0">
                <a:solidFill>
                  <a:schemeClr val="accent1">
                    <a:lumMod val="75000"/>
                  </a:schemeClr>
                </a:solidFill>
                <a:latin typeface="Times New Roman" panose="02020603050405020304" pitchFamily="18" charset="0"/>
                <a:cs typeface="Times New Roman" panose="02020603050405020304" pitchFamily="18" charset="0"/>
              </a:rPr>
            </a:br>
            <a:endParaRPr lang="en-US" sz="800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6892412"/>
      </p:ext>
    </p:extLst>
  </p:cSld>
  <p:clrMapOvr>
    <a:masterClrMapping/>
  </p:clrMapOvr>
  <mc:AlternateContent xmlns:mc="http://schemas.openxmlformats.org/markup-compatibility/2006">
    <mc:Choice xmlns:p14="http://schemas.microsoft.com/office/powerpoint/2010/main" Requires="p14">
      <p:transition spd="slow" p14:dur="3400" advTm="6047">
        <p14:reveal/>
      </p:transition>
    </mc:Choice>
    <mc:Fallback>
      <p:transition spd="slow" advTm="604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83343" y="4775201"/>
            <a:ext cx="11208657" cy="5683477"/>
          </a:xfrm>
        </p:spPr>
        <p:txBody>
          <a:bodyPr/>
          <a:lstStyle/>
          <a:p>
            <a:r>
              <a:rPr lang="en-US" dirty="0"/>
              <a:t> </a:t>
            </a:r>
          </a:p>
          <a:p>
            <a:r>
              <a:rPr lang="en-US" b="1" dirty="0" smtClean="0">
                <a:solidFill>
                  <a:srgbClr val="7030A0"/>
                </a:solidFill>
                <a:latin typeface="Times New Roman" panose="02020603050405020304" pitchFamily="18" charset="0"/>
                <a:cs typeface="Times New Roman" panose="02020603050405020304" pitchFamily="18" charset="0"/>
              </a:rPr>
              <a:t>If you want to improve your bad attitude, realize that nothing is happening </a:t>
            </a:r>
            <a:r>
              <a:rPr lang="en-US" b="1" i="1" dirty="0" smtClean="0">
                <a:solidFill>
                  <a:srgbClr val="7030A0"/>
                </a:solidFill>
                <a:latin typeface="Times New Roman" panose="02020603050405020304" pitchFamily="18" charset="0"/>
                <a:cs typeface="Times New Roman" panose="02020603050405020304" pitchFamily="18" charset="0"/>
              </a:rPr>
              <a:t>to</a:t>
            </a:r>
            <a:r>
              <a:rPr lang="en-US" b="1" dirty="0" smtClean="0">
                <a:solidFill>
                  <a:srgbClr val="7030A0"/>
                </a:solidFill>
                <a:latin typeface="Times New Roman" panose="02020603050405020304" pitchFamily="18" charset="0"/>
                <a:cs typeface="Times New Roman" panose="02020603050405020304" pitchFamily="18" charset="0"/>
              </a:rPr>
              <a:t> you. You have the power to change it around.</a:t>
            </a:r>
          </a:p>
          <a:p>
            <a:endParaRPr lang="en-US" dirty="0"/>
          </a:p>
        </p:txBody>
      </p:sp>
    </p:spTree>
    <p:extLst>
      <p:ext uri="{BB962C8B-B14F-4D97-AF65-F5344CB8AC3E}">
        <p14:creationId xmlns:p14="http://schemas.microsoft.com/office/powerpoint/2010/main" val="3079761217"/>
      </p:ext>
    </p:extLst>
  </p:cSld>
  <p:clrMapOvr>
    <a:masterClrMapping/>
  </p:clrMapOvr>
  <mc:AlternateContent xmlns:mc="http://schemas.openxmlformats.org/markup-compatibility/2006">
    <mc:Choice xmlns:p14="http://schemas.microsoft.com/office/powerpoint/2010/main" Requires="p14">
      <p:transition spd="slow" p14:dur="3400" advTm="6047">
        <p14:reveal/>
      </p:transition>
    </mc:Choice>
    <mc:Fallback>
      <p:transition spd="slow" advTm="604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2000" b="-82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dirty="0"/>
              <a:t>Everyone can have a bad day now and then, but there's a difference between being grumpy from a slump and </a:t>
            </a:r>
            <a:r>
              <a:rPr lang="en-US" u="sng" dirty="0">
                <a:hlinkClick r:id="rId3"/>
              </a:rPr>
              <a:t>having a bad attitude</a:t>
            </a:r>
            <a:r>
              <a:rPr lang="en-US" dirty="0"/>
              <a:t>. A bad day entails things completely out of your control. Maybe you realized you were out of coffee when you woke up extra groggy, and then missed your bus. Maybe you found a hole in your favorite sweater and then got chewed out by your boss at work. Maybe you got stood up for a date or got into a spat with a friend and couldn't but help scowling all the way back to your apartment. bad days happen, and it's completely okay to run away with out feelings now and again and have a good pout.</a:t>
            </a:r>
          </a:p>
          <a:p>
            <a:r>
              <a:rPr lang="en-US" dirty="0"/>
              <a:t>But a bad attitude? That one's completely in your control. Maybe you find everything to be stressful and terrible at work, or maybe you find a certain relationship grating on your nerves? These are things you can change by just changing your own outlook on. Your bad attitude only escalates the terrible-ness of certain situations and experiences, and that bad feeling can be easily fixed into a good one. Below are seven </a:t>
            </a:r>
            <a:r>
              <a:rPr lang="en-US" u="sng" dirty="0">
                <a:hlinkClick r:id="rId4" tooltip="Link: https://www.bustle.com/articles/38814-sex-in-your-20s-vs-your-30s-7-ways-your-attitude-towards-sex-changes-by-the"/>
              </a:rPr>
              <a:t>ways to fix a bad attitude</a:t>
            </a:r>
            <a:r>
              <a:rPr lang="en-US" dirty="0"/>
              <a:t> — because the way a situation comes out is completely in your control.</a:t>
            </a:r>
          </a:p>
          <a:p>
            <a:endParaRPr lang="en-US" dirty="0"/>
          </a:p>
        </p:txBody>
      </p:sp>
    </p:spTree>
    <p:extLst>
      <p:ext uri="{BB962C8B-B14F-4D97-AF65-F5344CB8AC3E}">
        <p14:creationId xmlns:p14="http://schemas.microsoft.com/office/powerpoint/2010/main" val="852217339"/>
      </p:ext>
    </p:extLst>
  </p:cSld>
  <p:clrMapOvr>
    <a:masterClrMapping/>
  </p:clrMapOvr>
  <mc:AlternateContent xmlns:mc="http://schemas.openxmlformats.org/markup-compatibility/2006">
    <mc:Choice xmlns:p14="http://schemas.microsoft.com/office/powerpoint/2010/main" Requires="p14">
      <p:transition spd="slow" p14:dur="3400" advClick="0">
        <p14:reveal/>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trans="0" detail="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1. Figure Out What Exactly Needs To Be Changed</a:t>
            </a:r>
            <a:r>
              <a:rPr lang="en-US" dirty="0"/>
              <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dirty="0"/>
              <a:t>Before you can change anything, you first need to figure out what's the problem. Did you snap at your friend because you're unhappy at work? Are you feeling in a dark mood because you feel lonely? Are you frazzled at work because you feel unfulfilled? Find the real culprit of </a:t>
            </a:r>
            <a:r>
              <a:rPr lang="en-US" dirty="0" smtClean="0"/>
              <a:t>your </a:t>
            </a:r>
            <a:r>
              <a:rPr lang="en-US" dirty="0"/>
              <a:t>bad attitude</a:t>
            </a:r>
            <a:r>
              <a:rPr lang="en-US" dirty="0" smtClean="0"/>
              <a:t>.</a:t>
            </a:r>
          </a:p>
          <a:p>
            <a:r>
              <a:rPr lang="en-US" dirty="0"/>
              <a:t>According to self-development blogger </a:t>
            </a:r>
            <a:r>
              <a:rPr lang="en-US" dirty="0" err="1"/>
              <a:t>Niro</a:t>
            </a:r>
            <a:r>
              <a:rPr lang="en-US" dirty="0"/>
              <a:t> </a:t>
            </a:r>
            <a:r>
              <a:rPr lang="en-US" dirty="0" err="1"/>
              <a:t>Thambipillay</a:t>
            </a:r>
            <a:r>
              <a:rPr lang="en-US" dirty="0"/>
              <a:t>, "There have been many times when I know I’m not quite feeling right but I can’t put a finger on exactly what’s bothering me and until I can figure it out, </a:t>
            </a:r>
            <a:r>
              <a:rPr lang="en-US" u="sng" dirty="0">
                <a:hlinkClick r:id="rId4"/>
              </a:rPr>
              <a:t>my attitude remains bad</a:t>
            </a:r>
            <a:r>
              <a:rPr lang="en-US" dirty="0"/>
              <a:t>. However, once I figure out exactly what is bothering me, I can then do something about it and my attitude immediately changes." So sit down and iron it out.</a:t>
            </a:r>
          </a:p>
          <a:p>
            <a:endParaRPr lang="en-US" dirty="0"/>
          </a:p>
        </p:txBody>
      </p:sp>
    </p:spTree>
    <p:extLst>
      <p:ext uri="{BB962C8B-B14F-4D97-AF65-F5344CB8AC3E}">
        <p14:creationId xmlns:p14="http://schemas.microsoft.com/office/powerpoint/2010/main" val="921929127"/>
      </p:ext>
    </p:extLst>
  </p:cSld>
  <p:clrMapOvr>
    <a:masterClrMapping/>
  </p:clrMapOvr>
  <mc:AlternateContent xmlns:mc="http://schemas.openxmlformats.org/markup-compatibility/2006">
    <mc:Choice xmlns:p14="http://schemas.microsoft.com/office/powerpoint/2010/main" Requires="p14">
      <p:transition spd="slow" p14:dur="3400" advClick="0">
        <p14:reveal/>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GlowEdges trans="100000" smoothness="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 Find Role Models</a:t>
            </a:r>
            <a:endParaRPr lang="en-US" dirty="0"/>
          </a:p>
        </p:txBody>
      </p:sp>
      <p:sp>
        <p:nvSpPr>
          <p:cNvPr id="3" name="Content Placeholder 2"/>
          <p:cNvSpPr>
            <a:spLocks noGrp="1"/>
          </p:cNvSpPr>
          <p:nvPr>
            <p:ph idx="1"/>
          </p:nvPr>
        </p:nvSpPr>
        <p:spPr/>
        <p:txBody>
          <a:bodyPr>
            <a:normAutofit lnSpcReduction="10000"/>
          </a:bodyPr>
          <a:lstStyle/>
          <a:p>
            <a:r>
              <a:rPr lang="en-US" dirty="0"/>
              <a:t>It's easier when you're not self-improving alone, so for inspiration and encouragement find role models you want to emulate. And these don't have to be in real life — follow go-getter entrepreneurs on Twitter, follow happiness-seekers on Instagram, or read the encouraging posts of a self-development blogger. Surround yourself with positive role models and their vibes will start rubbing off on (and teaching!) you.</a:t>
            </a:r>
          </a:p>
          <a:p>
            <a:r>
              <a:rPr lang="en-US" dirty="0"/>
              <a:t>Self-improvement writer Kara Heisman at </a:t>
            </a:r>
            <a:r>
              <a:rPr lang="en-US" i="1" dirty="0"/>
              <a:t>Life Hack</a:t>
            </a:r>
            <a:r>
              <a:rPr lang="en-US" dirty="0"/>
              <a:t> suggested, "Find someone who has the kind of attitude that you want to have, and let his or her life </a:t>
            </a:r>
            <a:r>
              <a:rPr lang="en-US" u="sng" dirty="0">
                <a:hlinkClick r:id="rId4" tooltip="Link: http://www.lifehack.org/articles/communication/5-tips-how-change-your-attitude-for-the-better.html"/>
              </a:rPr>
              <a:t>give you inspiration</a:t>
            </a:r>
            <a:r>
              <a:rPr lang="en-US" dirty="0"/>
              <a:t> and encouragement to move beyond your temporary failures in your journey towards becoming a better person." You don't have to do it alone.</a:t>
            </a:r>
          </a:p>
          <a:p>
            <a:endParaRPr lang="en-US" dirty="0"/>
          </a:p>
        </p:txBody>
      </p:sp>
    </p:spTree>
    <p:extLst>
      <p:ext uri="{BB962C8B-B14F-4D97-AF65-F5344CB8AC3E}">
        <p14:creationId xmlns:p14="http://schemas.microsoft.com/office/powerpoint/2010/main" val="2546401348"/>
      </p:ext>
    </p:extLst>
  </p:cSld>
  <p:clrMapOvr>
    <a:masterClrMapping/>
  </p:clrMapOvr>
  <mc:AlternateContent xmlns:mc="http://schemas.openxmlformats.org/markup-compatibility/2006">
    <mc:Choice xmlns:p14="http://schemas.microsoft.com/office/powerpoint/2010/main" Requires="p14">
      <p:transition spd="slow" p14:dur="3400" advClick="0">
        <p14:reveal/>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Cement trans="100000" crackSpacing="100"/>
                    </a14:imgEffect>
                  </a14:imgLayer>
                </a14:imgProps>
              </a:ext>
            </a:extLst>
          </a:blip>
          <a:srcRect/>
          <a:stretch>
            <a:fillRect t="-13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 Change The Way You Look At The Situation</a:t>
            </a:r>
            <a:r>
              <a:rPr lang="en-US" dirty="0"/>
              <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dirty="0"/>
              <a:t>If you have a nagging issue that won't go away, instead of caving into your bad attitude, try to find a different way to think of the situation. After all, reality is what we construct, so the way we respond to an experience is the way we end up feeling.</a:t>
            </a:r>
          </a:p>
          <a:p>
            <a:r>
              <a:rPr lang="en-US" dirty="0" err="1"/>
              <a:t>Thambipillay</a:t>
            </a:r>
            <a:r>
              <a:rPr lang="en-US" dirty="0"/>
              <a:t> pointed out, "For example, if you feel like you have </a:t>
            </a:r>
            <a:r>
              <a:rPr lang="en-US" u="sng" dirty="0">
                <a:hlinkClick r:id="rId4" tooltip="Link: http://nirothambipillay.com/mentaltoughness/headline-how-to-change-your-attitude-from-negative-to-positive-7-tips"/>
              </a:rPr>
              <a:t>too much to do at work</a:t>
            </a:r>
            <a:r>
              <a:rPr lang="en-US" dirty="0"/>
              <a:t>, rather than complaining and wishing it will go away, take on your extra work as a challenge. Imagine how good it would feel to get through all this work and have your head above water again. Then, with your new positive attitude attack your workload with a new enthusiastic gusto." Find different ways to approach negative experiences and you can come out with a more positive attitude.</a:t>
            </a:r>
          </a:p>
          <a:p>
            <a:endParaRPr lang="en-US" dirty="0"/>
          </a:p>
        </p:txBody>
      </p:sp>
    </p:spTree>
    <p:extLst>
      <p:ext uri="{BB962C8B-B14F-4D97-AF65-F5344CB8AC3E}">
        <p14:creationId xmlns:p14="http://schemas.microsoft.com/office/powerpoint/2010/main" val="3357701423"/>
      </p:ext>
    </p:extLst>
  </p:cSld>
  <p:clrMapOvr>
    <a:masterClrMapping/>
  </p:clrMapOvr>
  <mc:AlternateContent xmlns:mc="http://schemas.openxmlformats.org/markup-compatibility/2006">
    <mc:Choice xmlns:p14="http://schemas.microsoft.com/office/powerpoint/2010/main" Requires="p14">
      <p:transition spd="slow" p14:dur="3400" advClick="0">
        <p14:reveal/>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trans="0" detail="10"/>
                    </a14:imgEffect>
                  </a14:imgLayer>
                </a14:imgProps>
              </a:ext>
            </a:extLst>
          </a:blip>
          <a:srcRect/>
          <a:stretch>
            <a:fillRect t="-106000" b="-10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4. </a:t>
            </a:r>
            <a:r>
              <a:rPr lang="en-US" b="1" dirty="0">
                <a:solidFill>
                  <a:srgbClr val="002060"/>
                </a:solidFill>
                <a:latin typeface="Times New Roman" panose="02020603050405020304" pitchFamily="18" charset="0"/>
                <a:cs typeface="Times New Roman" panose="02020603050405020304" pitchFamily="18" charset="0"/>
              </a:rPr>
              <a:t>Think Of How Your Life Will Change If Your Attitude Changes</a:t>
            </a:r>
            <a:r>
              <a:rPr lang="en-US" dirty="0">
                <a:solidFill>
                  <a:schemeClr val="accent6">
                    <a:lumMod val="60000"/>
                    <a:lumOff val="40000"/>
                  </a:schemeClr>
                </a:solidFill>
                <a:latin typeface="Times New Roman" panose="02020603050405020304" pitchFamily="18" charset="0"/>
                <a:cs typeface="Times New Roman" panose="02020603050405020304" pitchFamily="18" charset="0"/>
              </a:rPr>
              <a:t/>
            </a:r>
            <a:br>
              <a:rPr lang="en-US" dirty="0">
                <a:solidFill>
                  <a:schemeClr val="accent6">
                    <a:lumMod val="60000"/>
                    <a:lumOff val="40000"/>
                  </a:schemeClr>
                </a:solidFill>
                <a:latin typeface="Times New Roman" panose="02020603050405020304" pitchFamily="18" charset="0"/>
                <a:cs typeface="Times New Roman" panose="02020603050405020304" pitchFamily="18" charset="0"/>
              </a:rPr>
            </a:br>
            <a:endParaRPr lang="en-US"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r>
              <a:rPr lang="en-US" dirty="0">
                <a:solidFill>
                  <a:srgbClr val="00B0F0"/>
                </a:solidFill>
              </a:rPr>
              <a:t>If you're having a hard time finding a reason to shake off your bad attitude, think ahead how a change in attitude will change and better your life. There's your motivation right there.</a:t>
            </a:r>
          </a:p>
          <a:p>
            <a:endParaRPr lang="en-US" dirty="0">
              <a:solidFill>
                <a:srgbClr val="00B0F0"/>
              </a:solidFill>
            </a:endParaRPr>
          </a:p>
          <a:p>
            <a:r>
              <a:rPr lang="en-US" dirty="0">
                <a:solidFill>
                  <a:srgbClr val="00B0F0"/>
                </a:solidFill>
              </a:rPr>
              <a:t>Heisman asked, "Will </a:t>
            </a:r>
            <a:r>
              <a:rPr lang="en-US" u="sng" dirty="0">
                <a:solidFill>
                  <a:srgbClr val="00B0F0"/>
                </a:solidFill>
                <a:hlinkClick r:id="rId4"/>
              </a:rPr>
              <a:t>changing your attitude</a:t>
            </a:r>
            <a:r>
              <a:rPr lang="en-US" dirty="0">
                <a:solidFill>
                  <a:srgbClr val="00B0F0"/>
                </a:solidFill>
              </a:rPr>
              <a:t> mean a happier family or social life? Will a change in your attitude mean a more successful career or business? Fix your mind on the things that would come as a result of your attitude change and you will have a greater chance of reaching your goal." When you realize how much </a:t>
            </a:r>
            <a:r>
              <a:rPr lang="en-US" i="1" dirty="0">
                <a:solidFill>
                  <a:srgbClr val="00B0F0"/>
                </a:solidFill>
              </a:rPr>
              <a:t>better</a:t>
            </a:r>
            <a:r>
              <a:rPr lang="en-US" dirty="0">
                <a:solidFill>
                  <a:srgbClr val="00B0F0"/>
                </a:solidFill>
              </a:rPr>
              <a:t> your situation could be if only you tweak your outlook on things, you'll see the value of working through your bad attitude.</a:t>
            </a:r>
          </a:p>
          <a:p>
            <a:endParaRPr lang="en-US" dirty="0">
              <a:solidFill>
                <a:srgbClr val="00B0F0"/>
              </a:solidFill>
            </a:endParaRPr>
          </a:p>
        </p:txBody>
      </p:sp>
    </p:spTree>
    <p:extLst>
      <p:ext uri="{BB962C8B-B14F-4D97-AF65-F5344CB8AC3E}">
        <p14:creationId xmlns:p14="http://schemas.microsoft.com/office/powerpoint/2010/main" val="3341272108"/>
      </p:ext>
    </p:extLst>
  </p:cSld>
  <p:clrMapOvr>
    <a:masterClrMapping/>
  </p:clrMapOvr>
  <mc:AlternateContent xmlns:mc="http://schemas.openxmlformats.org/markup-compatibility/2006">
    <mc:Choice xmlns:p14="http://schemas.microsoft.com/office/powerpoint/2010/main" Requires="p14">
      <p:transition spd="slow" p14:dur="3400" advClick="0">
        <p14:reveal/>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GlowDiffused trans="42000"/>
                    </a14:imgEffect>
                  </a14:imgLayer>
                </a14:imgProps>
              </a:ext>
            </a:extLst>
          </a:blip>
          <a:srcRect/>
          <a:stretch>
            <a:fillRect t="-56000" b="-5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5. Take Stock Of What's Amazing In Your Life</a:t>
            </a:r>
            <a:r>
              <a:rPr lang="en-US" dirty="0"/>
              <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dirty="0"/>
              <a:t>When we're stuck in a bad attitude, it can be hard to see the way out. If work sucks, then everything else does. Your boss makes you feel like you don't bring value, your cash flow makes you think you don't have enough to enjoy a Saturday night, and your mindless tasks make you feel like you're wasting your life. Yes, these are all terrible things. But they're not the only things in your life, are they?</a:t>
            </a:r>
          </a:p>
          <a:p>
            <a:r>
              <a:rPr lang="en-US" dirty="0" err="1"/>
              <a:t>Thambipillay</a:t>
            </a:r>
            <a:r>
              <a:rPr lang="en-US" dirty="0"/>
              <a:t> suggested, "Every day, </a:t>
            </a:r>
            <a:r>
              <a:rPr lang="en-US" u="sng" dirty="0">
                <a:hlinkClick r:id="rId4"/>
              </a:rPr>
              <a:t>look for things to be grateful for</a:t>
            </a:r>
            <a:r>
              <a:rPr lang="en-US" dirty="0"/>
              <a:t>. I don’t care how tough things get, there is always something to be grateful for." When you're feeling particularly dark, be corny and make a list of everything you truly feel #blessed over. It'll put things into perspective and make you realize this isn't all there is to your life.</a:t>
            </a:r>
          </a:p>
          <a:p>
            <a:endParaRPr lang="en-US" dirty="0"/>
          </a:p>
        </p:txBody>
      </p:sp>
    </p:spTree>
    <p:extLst>
      <p:ext uri="{BB962C8B-B14F-4D97-AF65-F5344CB8AC3E}">
        <p14:creationId xmlns:p14="http://schemas.microsoft.com/office/powerpoint/2010/main" val="1107986005"/>
      </p:ext>
    </p:extLst>
  </p:cSld>
  <p:clrMapOvr>
    <a:masterClrMapping/>
  </p:clrMapOvr>
  <mc:AlternateContent xmlns:mc="http://schemas.openxmlformats.org/markup-compatibility/2006">
    <mc:Choice xmlns:p14="http://schemas.microsoft.com/office/powerpoint/2010/main" Requires="p14">
      <p:transition spd="slow" p14:dur="3400" advClick="0">
        <p14:reveal/>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GlowEdges trans="42000" smoothness="10"/>
                    </a14:imgEffect>
                  </a14:imgLayer>
                </a14:imgProps>
              </a:ext>
            </a:extLst>
          </a:blip>
          <a:srcRect/>
          <a:stretch>
            <a:fillRect t="-15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660033"/>
                </a:solidFill>
              </a:rPr>
              <a:t>6. Start Using More Positive Speech</a:t>
            </a:r>
            <a:endParaRPr lang="en-US" dirty="0">
              <a:solidFill>
                <a:srgbClr val="660033"/>
              </a:solidFill>
            </a:endParaRPr>
          </a:p>
        </p:txBody>
      </p:sp>
      <p:sp>
        <p:nvSpPr>
          <p:cNvPr id="3" name="Content Placeholder 2"/>
          <p:cNvSpPr>
            <a:spLocks noGrp="1"/>
          </p:cNvSpPr>
          <p:nvPr>
            <p:ph idx="1"/>
          </p:nvPr>
        </p:nvSpPr>
        <p:spPr/>
        <p:txBody>
          <a:bodyPr>
            <a:normAutofit fontScale="92500" lnSpcReduction="10000"/>
          </a:bodyPr>
          <a:lstStyle/>
          <a:p>
            <a:r>
              <a:rPr lang="en-US" dirty="0">
                <a:solidFill>
                  <a:schemeClr val="accent6">
                    <a:lumMod val="75000"/>
                  </a:schemeClr>
                </a:solidFill>
              </a:rPr>
              <a:t>If you want to change your bad attitude, change your negative speech. Instead of thinking that you can't finish something in time, change it to "I can finish this portion of the project on time." Or if you're feeling particularly lonely and unwanted, change "No one wants to hang out with me," to "I have so much time to work on passion projects." And it's true — these are just different ways of looking at the situation and will have your brain going in a more positive direction.</a:t>
            </a:r>
          </a:p>
          <a:p>
            <a:r>
              <a:rPr lang="en-US" dirty="0">
                <a:solidFill>
                  <a:schemeClr val="accent6">
                    <a:lumMod val="75000"/>
                  </a:schemeClr>
                </a:solidFill>
              </a:rPr>
              <a:t>Health coach David </a:t>
            </a:r>
            <a:r>
              <a:rPr lang="en-US" dirty="0" err="1">
                <a:solidFill>
                  <a:schemeClr val="accent6">
                    <a:lumMod val="75000"/>
                  </a:schemeClr>
                </a:solidFill>
              </a:rPr>
              <a:t>Zulberg</a:t>
            </a:r>
            <a:r>
              <a:rPr lang="en-US" dirty="0">
                <a:solidFill>
                  <a:schemeClr val="accent6">
                    <a:lumMod val="75000"/>
                  </a:schemeClr>
                </a:solidFill>
              </a:rPr>
              <a:t> at self-development site Mind Body Green says, "Use statements like, 'I am hopeful,' or, 'We will find a resolution,' throughout the day. The </a:t>
            </a:r>
            <a:r>
              <a:rPr lang="en-US" dirty="0">
                <a:solidFill>
                  <a:schemeClr val="accent6">
                    <a:lumMod val="75000"/>
                  </a:schemeClr>
                </a:solidFill>
                <a:hlinkClick r:id="rId4"/>
              </a:rPr>
              <a:t>words you use when you talk</a:t>
            </a:r>
            <a:r>
              <a:rPr lang="en-US" dirty="0">
                <a:solidFill>
                  <a:schemeClr val="accent6">
                    <a:lumMod val="75000"/>
                  </a:schemeClr>
                </a:solidFill>
              </a:rPr>
              <a:t> have a major impact on your attitude and emotional outlook." Words construct our reality, so choose to make them positive.</a:t>
            </a:r>
          </a:p>
          <a:p>
            <a:endParaRPr lang="en-US" dirty="0">
              <a:solidFill>
                <a:schemeClr val="accent6">
                  <a:lumMod val="75000"/>
                </a:schemeClr>
              </a:solidFill>
            </a:endParaRPr>
          </a:p>
        </p:txBody>
      </p:sp>
    </p:spTree>
    <p:extLst>
      <p:ext uri="{BB962C8B-B14F-4D97-AF65-F5344CB8AC3E}">
        <p14:creationId xmlns:p14="http://schemas.microsoft.com/office/powerpoint/2010/main" val="1213460410"/>
      </p:ext>
    </p:extLst>
  </p:cSld>
  <p:clrMapOvr>
    <a:masterClrMapping/>
  </p:clrMapOvr>
  <mc:AlternateContent xmlns:mc="http://schemas.openxmlformats.org/markup-compatibility/2006">
    <mc:Choice xmlns:p14="http://schemas.microsoft.com/office/powerpoint/2010/main" Requires="p14">
      <p:transition spd="slow" p14:dur="3400" advClick="0">
        <p14:reveal/>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WatercolorSponge trans="39000" brushSize="3"/>
                    </a14:imgEffect>
                  </a14:imgLayer>
                </a14:imgProps>
              </a:ext>
            </a:extLst>
          </a:blip>
          <a:srcRect/>
          <a:stretch>
            <a:fillRect t="-67000" b="-6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7</a:t>
            </a:r>
            <a:r>
              <a:rPr lang="en-US" b="1" dirty="0">
                <a:solidFill>
                  <a:srgbClr val="FF0000"/>
                </a:solidFill>
              </a:rPr>
              <a:t>. Steer Clear Of The Victim Mentality</a:t>
            </a:r>
            <a:r>
              <a:rPr lang="en-US" dirty="0">
                <a:solidFill>
                  <a:srgbClr val="FF0000"/>
                </a:solidFill>
              </a:rPr>
              <a:t/>
            </a:r>
            <a:br>
              <a:rPr lang="en-US" dirty="0">
                <a:solidFill>
                  <a:srgbClr val="FF0000"/>
                </a:solidFill>
              </a:rPr>
            </a:br>
            <a:endParaRPr lang="en-US" dirty="0">
              <a:solidFill>
                <a:srgbClr val="FF0000"/>
              </a:solidFill>
            </a:endParaRPr>
          </a:p>
        </p:txBody>
      </p:sp>
      <p:sp>
        <p:nvSpPr>
          <p:cNvPr id="3" name="Content Placeholder 2"/>
          <p:cNvSpPr>
            <a:spLocks noGrp="1"/>
          </p:cNvSpPr>
          <p:nvPr>
            <p:ph idx="1"/>
          </p:nvPr>
        </p:nvSpPr>
        <p:spPr/>
        <p:txBody>
          <a:bodyPr>
            <a:normAutofit lnSpcReduction="10000"/>
          </a:bodyPr>
          <a:lstStyle/>
          <a:p>
            <a:r>
              <a:rPr lang="en-US" dirty="0">
                <a:solidFill>
                  <a:schemeClr val="accent2">
                    <a:lumMod val="75000"/>
                  </a:schemeClr>
                </a:solidFill>
                <a:latin typeface="Times New Roman" panose="02020603050405020304" pitchFamily="18" charset="0"/>
                <a:cs typeface="Times New Roman" panose="02020603050405020304" pitchFamily="18" charset="0"/>
              </a:rPr>
              <a:t>Don't turn yourself into a victim: If you constantly think that things are happening to you, you're taking responsibility out of your hands and folding. This only stunts your ability to change something negative into positive. Remember, nothing is ever out of your hands; you are responsible for your own thoughts and how you handle a situation.</a:t>
            </a:r>
          </a:p>
          <a:p>
            <a:r>
              <a:rPr lang="en-US" dirty="0">
                <a:solidFill>
                  <a:schemeClr val="accent2">
                    <a:lumMod val="75000"/>
                  </a:schemeClr>
                </a:solidFill>
                <a:latin typeface="Times New Roman" panose="02020603050405020304" pitchFamily="18" charset="0"/>
                <a:cs typeface="Times New Roman" panose="02020603050405020304" pitchFamily="18" charset="0"/>
              </a:rPr>
              <a:t>According to self-improvement writer Chris </a:t>
            </a:r>
            <a:r>
              <a:rPr lang="en-US" dirty="0" err="1">
                <a:solidFill>
                  <a:schemeClr val="accent2">
                    <a:lumMod val="75000"/>
                  </a:schemeClr>
                </a:solidFill>
                <a:latin typeface="Times New Roman" panose="02020603050405020304" pitchFamily="18" charset="0"/>
                <a:cs typeface="Times New Roman" panose="02020603050405020304" pitchFamily="18" charset="0"/>
              </a:rPr>
              <a:t>Talambas</a:t>
            </a:r>
            <a:r>
              <a:rPr lang="en-US" dirty="0">
                <a:solidFill>
                  <a:schemeClr val="accent2">
                    <a:lumMod val="75000"/>
                  </a:schemeClr>
                </a:solidFill>
                <a:latin typeface="Times New Roman" panose="02020603050405020304" pitchFamily="18" charset="0"/>
                <a:cs typeface="Times New Roman" panose="02020603050405020304" pitchFamily="18" charset="0"/>
              </a:rPr>
              <a:t> at </a:t>
            </a:r>
            <a:r>
              <a:rPr lang="en-US" i="1" dirty="0">
                <a:solidFill>
                  <a:schemeClr val="accent2">
                    <a:lumMod val="75000"/>
                  </a:schemeClr>
                </a:solidFill>
                <a:latin typeface="Times New Roman" panose="02020603050405020304" pitchFamily="18" charset="0"/>
                <a:cs typeface="Times New Roman" panose="02020603050405020304" pitchFamily="18" charset="0"/>
              </a:rPr>
              <a:t>Life Hack</a:t>
            </a:r>
            <a:r>
              <a:rPr lang="en-US" dirty="0">
                <a:solidFill>
                  <a:schemeClr val="accent2">
                    <a:lumMod val="75000"/>
                  </a:schemeClr>
                </a:solidFill>
                <a:latin typeface="Times New Roman" panose="02020603050405020304" pitchFamily="18" charset="0"/>
                <a:cs typeface="Times New Roman" panose="02020603050405020304" pitchFamily="18" charset="0"/>
              </a:rPr>
              <a:t>, "We have unlimited potential within to create our own reality, </a:t>
            </a:r>
            <a:r>
              <a:rPr lang="en-US" u="sng" dirty="0">
                <a:solidFill>
                  <a:schemeClr val="accent2">
                    <a:lumMod val="75000"/>
                  </a:schemeClr>
                </a:solidFill>
                <a:latin typeface="Times New Roman" panose="02020603050405020304" pitchFamily="18" charset="0"/>
                <a:cs typeface="Times New Roman" panose="02020603050405020304" pitchFamily="18" charset="0"/>
                <a:hlinkClick r:id="rId4"/>
              </a:rPr>
              <a:t>change our life</a:t>
            </a:r>
            <a:r>
              <a:rPr lang="en-US" dirty="0">
                <a:solidFill>
                  <a:schemeClr val="accent2">
                    <a:lumMod val="75000"/>
                  </a:schemeClr>
                </a:solidFill>
                <a:latin typeface="Times New Roman" panose="02020603050405020304" pitchFamily="18" charset="0"/>
                <a:cs typeface="Times New Roman" panose="02020603050405020304" pitchFamily="18" charset="0"/>
              </a:rPr>
              <a:t>, and change our thoughts. When we begin to really internalize this, we discover that no one can make us feel or do anything. We choose our emotional and behavioral response to people and circumstances."</a:t>
            </a:r>
          </a:p>
          <a:p>
            <a:endParaRPr lang="en-US" dirty="0"/>
          </a:p>
        </p:txBody>
      </p:sp>
    </p:spTree>
    <p:extLst>
      <p:ext uri="{BB962C8B-B14F-4D97-AF65-F5344CB8AC3E}">
        <p14:creationId xmlns:p14="http://schemas.microsoft.com/office/powerpoint/2010/main" val="202251053"/>
      </p:ext>
    </p:extLst>
  </p:cSld>
  <p:clrMapOvr>
    <a:masterClrMapping/>
  </p:clrMapOvr>
  <mc:AlternateContent xmlns:mc="http://schemas.openxmlformats.org/markup-compatibility/2006">
    <mc:Choice xmlns:p14="http://schemas.microsoft.com/office/powerpoint/2010/main" Requires="p14">
      <p:transition spd="slow" p14:dur="3400" advTm="6047">
        <p14:reveal/>
      </p:transition>
    </mc:Choice>
    <mc:Fallback>
      <p:transition spd="slow" advTm="604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67</TotalTime>
  <Words>1293</Words>
  <Application>Microsoft Office PowerPoint</Application>
  <PresentationFormat>Widescreen</PresentationFormat>
  <Paragraphs>27</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7 Ways To Fix A Bad Attitude &amp; Feel More Positive </vt:lpstr>
      <vt:lpstr>PowerPoint Presentation</vt:lpstr>
      <vt:lpstr>1. Figure Out What Exactly Needs To Be Changed </vt:lpstr>
      <vt:lpstr>2. Find Role Models</vt:lpstr>
      <vt:lpstr>3. Change The Way You Look At The Situation </vt:lpstr>
      <vt:lpstr>4. Think Of How Your Life Will Change If Your Attitude Changes </vt:lpstr>
      <vt:lpstr>5. Take Stock Of What's Amazing In Your Life </vt:lpstr>
      <vt:lpstr>6. Start Using More Positive Speech</vt:lpstr>
      <vt:lpstr>7. Steer Clear Of The Victim Mentality </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 Ways To Fix A Bad Attitude &amp; Feel More Positive </dc:title>
  <dc:creator>KUTOSI ELIYAH ADAMS</dc:creator>
  <cp:lastModifiedBy>KUTOSI ELIYAH ADAMS</cp:lastModifiedBy>
  <cp:revision>10</cp:revision>
  <dcterms:created xsi:type="dcterms:W3CDTF">2017-09-18T09:44:59Z</dcterms:created>
  <dcterms:modified xsi:type="dcterms:W3CDTF">2017-09-18T10:53:47Z</dcterms:modified>
</cp:coreProperties>
</file>